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4" r:id="rId2"/>
    <p:sldId id="269" r:id="rId3"/>
    <p:sldId id="270" r:id="rId4"/>
    <p:sldId id="266" r:id="rId5"/>
    <p:sldId id="268" r:id="rId6"/>
    <p:sldId id="265" r:id="rId7"/>
    <p:sldId id="262" r:id="rId8"/>
  </p:sldIdLst>
  <p:sldSz cx="10799763" cy="1079976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807D"/>
    <a:srgbClr val="FDA1C6"/>
    <a:srgbClr val="CC0000"/>
    <a:srgbClr val="9E4522"/>
    <a:srgbClr val="8B625F"/>
    <a:srgbClr val="FFEFBD"/>
    <a:srgbClr val="FECEE1"/>
    <a:srgbClr val="EAF2FA"/>
    <a:srgbClr val="CCFFCC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47" d="100"/>
          <a:sy n="47" d="100"/>
        </p:scale>
        <p:origin x="58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5CB66-401E-4864-9EA8-79CA7273723B}" type="datetimeFigureOut">
              <a:rPr kumimoji="1" lang="ja-JP" altLang="en-US" smtClean="0"/>
              <a:t>2020/8/27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04BB0-4CCB-442A-9B0E-CDD87BA6CB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9524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0292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982" y="1767462"/>
            <a:ext cx="9179799" cy="3759917"/>
          </a:xfrm>
        </p:spPr>
        <p:txBody>
          <a:bodyPr anchor="b"/>
          <a:lstStyle>
            <a:lvl1pPr algn="ctr">
              <a:defRPr sz="7087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5672376"/>
            <a:ext cx="8099822" cy="2607442"/>
          </a:xfrm>
        </p:spPr>
        <p:txBody>
          <a:bodyPr/>
          <a:lstStyle>
            <a:lvl1pPr marL="0" indent="0" algn="ctr">
              <a:buNone/>
              <a:defRPr sz="2835"/>
            </a:lvl1pPr>
            <a:lvl2pPr marL="539999" indent="0" algn="ctr">
              <a:buNone/>
              <a:defRPr sz="2362"/>
            </a:lvl2pPr>
            <a:lvl3pPr marL="1079998" indent="0" algn="ctr">
              <a:buNone/>
              <a:defRPr sz="2126"/>
            </a:lvl3pPr>
            <a:lvl4pPr marL="1619997" indent="0" algn="ctr">
              <a:buNone/>
              <a:defRPr sz="1890"/>
            </a:lvl4pPr>
            <a:lvl5pPr marL="2159996" indent="0" algn="ctr">
              <a:buNone/>
              <a:defRPr sz="1890"/>
            </a:lvl5pPr>
            <a:lvl6pPr marL="2699995" indent="0" algn="ctr">
              <a:buNone/>
              <a:defRPr sz="1890"/>
            </a:lvl6pPr>
            <a:lvl7pPr marL="3239994" indent="0" algn="ctr">
              <a:buNone/>
              <a:defRPr sz="1890"/>
            </a:lvl7pPr>
            <a:lvl8pPr marL="3779992" indent="0" algn="ctr">
              <a:buNone/>
              <a:defRPr sz="1890"/>
            </a:lvl8pPr>
            <a:lvl9pPr marL="4319991" indent="0" algn="ctr">
              <a:buNone/>
              <a:defRPr sz="189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27C45-45B6-4F98-8A46-AA03CCFD4F4C}" type="datetimeFigureOut">
              <a:rPr kumimoji="1" lang="ja-JP" altLang="en-US" smtClean="0"/>
              <a:t>2020/8/27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EA8DC-9D15-4021-99E6-D4EF140557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369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27C45-45B6-4F98-8A46-AA03CCFD4F4C}" type="datetimeFigureOut">
              <a:rPr kumimoji="1" lang="ja-JP" altLang="en-US" smtClean="0"/>
              <a:t>2020/8/27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EA8DC-9D15-4021-99E6-D4EF140557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3443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8581" y="574987"/>
            <a:ext cx="2328699" cy="91523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84" y="574987"/>
            <a:ext cx="6851100" cy="91523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27C45-45B6-4F98-8A46-AA03CCFD4F4C}" type="datetimeFigureOut">
              <a:rPr kumimoji="1" lang="ja-JP" altLang="en-US" smtClean="0"/>
              <a:t>2020/8/27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EA8DC-9D15-4021-99E6-D4EF140557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281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27C45-45B6-4F98-8A46-AA03CCFD4F4C}" type="datetimeFigureOut">
              <a:rPr kumimoji="1" lang="ja-JP" altLang="en-US" smtClean="0"/>
              <a:t>2020/8/27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EA8DC-9D15-4021-99E6-D4EF140557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6226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59" y="2692444"/>
            <a:ext cx="9314796" cy="4492401"/>
          </a:xfrm>
        </p:spPr>
        <p:txBody>
          <a:bodyPr anchor="b"/>
          <a:lstStyle>
            <a:lvl1pPr>
              <a:defRPr sz="7087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59" y="7227345"/>
            <a:ext cx="9314796" cy="2362447"/>
          </a:xfrm>
        </p:spPr>
        <p:txBody>
          <a:bodyPr/>
          <a:lstStyle>
            <a:lvl1pPr marL="0" indent="0">
              <a:buNone/>
              <a:defRPr sz="2835">
                <a:solidFill>
                  <a:schemeClr val="tx1"/>
                </a:solidFill>
              </a:defRPr>
            </a:lvl1pPr>
            <a:lvl2pPr marL="539999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98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99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99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995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994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99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991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27C45-45B6-4F98-8A46-AA03CCFD4F4C}" type="datetimeFigureOut">
              <a:rPr kumimoji="1" lang="ja-JP" altLang="en-US" smtClean="0"/>
              <a:t>2020/8/27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EA8DC-9D15-4021-99E6-D4EF140557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5473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84" y="2874937"/>
            <a:ext cx="4589899" cy="685235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7380" y="2874937"/>
            <a:ext cx="4589899" cy="685235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27C45-45B6-4F98-8A46-AA03CCFD4F4C}" type="datetimeFigureOut">
              <a:rPr kumimoji="1" lang="ja-JP" altLang="en-US" smtClean="0"/>
              <a:t>2020/8/27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EA8DC-9D15-4021-99E6-D4EF140557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7667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574990"/>
            <a:ext cx="9314796" cy="208745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892" y="2647443"/>
            <a:ext cx="4568805" cy="1297471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892" y="3944914"/>
            <a:ext cx="4568805" cy="58023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7381" y="2647443"/>
            <a:ext cx="4591306" cy="1297471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7381" y="3944914"/>
            <a:ext cx="4591306" cy="58023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27C45-45B6-4F98-8A46-AA03CCFD4F4C}" type="datetimeFigureOut">
              <a:rPr kumimoji="1" lang="ja-JP" altLang="en-US" smtClean="0"/>
              <a:t>2020/8/27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EA8DC-9D15-4021-99E6-D4EF140557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60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27C45-45B6-4F98-8A46-AA03CCFD4F4C}" type="datetimeFigureOut">
              <a:rPr kumimoji="1" lang="ja-JP" altLang="en-US" smtClean="0"/>
              <a:t>2020/8/27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EA8DC-9D15-4021-99E6-D4EF140557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8862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27C45-45B6-4F98-8A46-AA03CCFD4F4C}" type="datetimeFigureOut">
              <a:rPr kumimoji="1" lang="ja-JP" altLang="en-US" smtClean="0"/>
              <a:t>2020/8/27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EA8DC-9D15-4021-99E6-D4EF140557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8855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719984"/>
            <a:ext cx="3483205" cy="2519945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306" y="1554968"/>
            <a:ext cx="5467380" cy="7674832"/>
          </a:xfrm>
        </p:spPr>
        <p:txBody>
          <a:bodyPr/>
          <a:lstStyle>
            <a:lvl1pPr>
              <a:defRPr sz="3780"/>
            </a:lvl1pPr>
            <a:lvl2pPr>
              <a:defRPr sz="3307"/>
            </a:lvl2pPr>
            <a:lvl3pPr>
              <a:defRPr sz="2835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3239929"/>
            <a:ext cx="3483205" cy="6002369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27C45-45B6-4F98-8A46-AA03CCFD4F4C}" type="datetimeFigureOut">
              <a:rPr kumimoji="1" lang="ja-JP" altLang="en-US" smtClean="0"/>
              <a:t>2020/8/27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EA8DC-9D15-4021-99E6-D4EF140557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109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719984"/>
            <a:ext cx="3483205" cy="2519945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91306" y="1554968"/>
            <a:ext cx="5467380" cy="7674832"/>
          </a:xfrm>
        </p:spPr>
        <p:txBody>
          <a:bodyPr anchor="t"/>
          <a:lstStyle>
            <a:lvl1pPr marL="0" indent="0">
              <a:buNone/>
              <a:defRPr sz="3780"/>
            </a:lvl1pPr>
            <a:lvl2pPr marL="539999" indent="0">
              <a:buNone/>
              <a:defRPr sz="3307"/>
            </a:lvl2pPr>
            <a:lvl3pPr marL="1079998" indent="0">
              <a:buNone/>
              <a:defRPr sz="2835"/>
            </a:lvl3pPr>
            <a:lvl4pPr marL="1619997" indent="0">
              <a:buNone/>
              <a:defRPr sz="2362"/>
            </a:lvl4pPr>
            <a:lvl5pPr marL="2159996" indent="0">
              <a:buNone/>
              <a:defRPr sz="2362"/>
            </a:lvl5pPr>
            <a:lvl6pPr marL="2699995" indent="0">
              <a:buNone/>
              <a:defRPr sz="2362"/>
            </a:lvl6pPr>
            <a:lvl7pPr marL="3239994" indent="0">
              <a:buNone/>
              <a:defRPr sz="2362"/>
            </a:lvl7pPr>
            <a:lvl8pPr marL="3779992" indent="0">
              <a:buNone/>
              <a:defRPr sz="2362"/>
            </a:lvl8pPr>
            <a:lvl9pPr marL="4319991" indent="0">
              <a:buNone/>
              <a:defRPr sz="2362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3239929"/>
            <a:ext cx="3483205" cy="6002369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27C45-45B6-4F98-8A46-AA03CCFD4F4C}" type="datetimeFigureOut">
              <a:rPr kumimoji="1" lang="ja-JP" altLang="en-US" smtClean="0"/>
              <a:t>2020/8/27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EA8DC-9D15-4021-99E6-D4EF140557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053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84" y="574990"/>
            <a:ext cx="9314796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84" y="2874937"/>
            <a:ext cx="9314796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4" y="10009783"/>
            <a:ext cx="2429947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27C45-45B6-4F98-8A46-AA03CCFD4F4C}" type="datetimeFigureOut">
              <a:rPr kumimoji="1" lang="ja-JP" altLang="en-US" smtClean="0"/>
              <a:t>2020/8/27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10009783"/>
            <a:ext cx="3644920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10009783"/>
            <a:ext cx="2429947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EA8DC-9D15-4021-99E6-D4EF140557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855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79998" rtl="0" eaLnBrk="1" latinLnBrk="0" hangingPunct="1">
        <a:lnSpc>
          <a:spcPct val="90000"/>
        </a:lnSpc>
        <a:spcBef>
          <a:spcPct val="0"/>
        </a:spcBef>
        <a:buNone/>
        <a:defRPr kumimoji="1" sz="51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99" indent="-269999" algn="l" defTabSz="1079998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kumimoji="1"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98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kumimoji="1"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349997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kumimoji="1"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996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995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994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993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992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991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98" rtl="0" eaLnBrk="1" latinLnBrk="0" hangingPunct="1"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99" algn="l" defTabSz="1079998" rtl="0" eaLnBrk="1" latinLnBrk="0" hangingPunct="1"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98" algn="l" defTabSz="1079998" rtl="0" eaLnBrk="1" latinLnBrk="0" hangingPunct="1"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997" algn="l" defTabSz="1079998" rtl="0" eaLnBrk="1" latinLnBrk="0" hangingPunct="1"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996" algn="l" defTabSz="1079998" rtl="0" eaLnBrk="1" latinLnBrk="0" hangingPunct="1"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995" algn="l" defTabSz="1079998" rtl="0" eaLnBrk="1" latinLnBrk="0" hangingPunct="1"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994" algn="l" defTabSz="1079998" rtl="0" eaLnBrk="1" latinLnBrk="0" hangingPunct="1"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992" algn="l" defTabSz="1079998" rtl="0" eaLnBrk="1" latinLnBrk="0" hangingPunct="1"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991" algn="l" defTabSz="1079998" rtl="0" eaLnBrk="1" latinLnBrk="0" hangingPunct="1"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790" y="1622771"/>
            <a:ext cx="6900724" cy="6900724"/>
          </a:xfrm>
          <a:prstGeom prst="rect">
            <a:avLst/>
          </a:prstGeom>
        </p:spPr>
      </p:pic>
      <p:sp>
        <p:nvSpPr>
          <p:cNvPr id="3" name="角丸四角形 2"/>
          <p:cNvSpPr/>
          <p:nvPr/>
        </p:nvSpPr>
        <p:spPr>
          <a:xfrm>
            <a:off x="3831728" y="2523036"/>
            <a:ext cx="2536632" cy="15275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5249" y="759279"/>
            <a:ext cx="103448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600" dirty="0">
                <a:solidFill>
                  <a:srgbClr val="9E4522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９</a:t>
            </a:r>
            <a:r>
              <a:rPr lang="ja-JP" altLang="en-US" sz="9600" dirty="0" smtClean="0">
                <a:solidFill>
                  <a:srgbClr val="9E4522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月</a:t>
            </a:r>
            <a:r>
              <a:rPr lang="ja-JP" altLang="en-US" sz="6000" b="1" dirty="0" smtClean="0">
                <a:solidFill>
                  <a:srgbClr val="9E4522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のご入会キャンペーン</a:t>
            </a:r>
            <a:endParaRPr lang="en-US" altLang="ja-JP" sz="6000" dirty="0">
              <a:solidFill>
                <a:srgbClr val="9E4522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65249" y="8310929"/>
            <a:ext cx="1063451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 smtClean="0">
                <a:solidFill>
                  <a:srgbClr val="9E4522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体験レッスン当日入会で</a:t>
            </a:r>
            <a:endParaRPr lang="en-US" altLang="ja-JP" sz="5400" b="1" dirty="0" smtClean="0">
              <a:solidFill>
                <a:srgbClr val="9E4522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pPr algn="ctr"/>
            <a:r>
              <a:rPr lang="ja-JP" altLang="en-US" sz="5400" b="1" dirty="0" smtClean="0">
                <a:solidFill>
                  <a:srgbClr val="9E4522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入会金</a:t>
            </a:r>
            <a:r>
              <a:rPr lang="en-US" altLang="ja-JP" sz="5400" b="1" dirty="0">
                <a:solidFill>
                  <a:srgbClr val="9E4522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20000</a:t>
            </a:r>
            <a:r>
              <a:rPr lang="ja-JP" altLang="en-US" sz="5400" b="1" dirty="0" smtClean="0">
                <a:solidFill>
                  <a:srgbClr val="9E4522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円→</a:t>
            </a:r>
            <a:r>
              <a:rPr lang="en-US" altLang="ja-JP" sz="5400" b="1" dirty="0" smtClean="0">
                <a:solidFill>
                  <a:srgbClr val="9E4522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5000</a:t>
            </a:r>
            <a:r>
              <a:rPr lang="ja-JP" altLang="en-US" sz="5400" b="1" dirty="0" smtClean="0">
                <a:solidFill>
                  <a:srgbClr val="9E4522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円</a:t>
            </a:r>
            <a:endParaRPr lang="en-US" altLang="ja-JP" sz="5400" b="1" dirty="0" smtClean="0">
              <a:solidFill>
                <a:srgbClr val="9E4522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pPr algn="ctr"/>
            <a:r>
              <a:rPr lang="ja-JP" altLang="en-US" sz="4000" dirty="0" smtClean="0">
                <a:solidFill>
                  <a:srgbClr val="9E4522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更に、無期限レッスンチケット</a:t>
            </a:r>
            <a:r>
              <a:rPr lang="en-US" altLang="ja-JP" sz="4000" dirty="0">
                <a:solidFill>
                  <a:srgbClr val="9E4522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2</a:t>
            </a:r>
            <a:r>
              <a:rPr lang="ja-JP" altLang="en-US" sz="4000" dirty="0" smtClean="0">
                <a:solidFill>
                  <a:srgbClr val="9E4522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枚プレゼント</a:t>
            </a:r>
            <a:endParaRPr lang="en-US" altLang="ja-JP" sz="4000" dirty="0" smtClean="0">
              <a:solidFill>
                <a:srgbClr val="9E4522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xmlns="" id="{DF074B87-4A4C-4E4D-81FE-78B4694F0B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538" y="177938"/>
            <a:ext cx="1189197" cy="916486"/>
          </a:xfrm>
          <a:prstGeom prst="rect">
            <a:avLst/>
          </a:prstGeom>
        </p:spPr>
      </p:pic>
      <p:sp>
        <p:nvSpPr>
          <p:cNvPr id="8" name="星 5 7"/>
          <p:cNvSpPr/>
          <p:nvPr/>
        </p:nvSpPr>
        <p:spPr>
          <a:xfrm rot="21252697">
            <a:off x="303165" y="7676769"/>
            <a:ext cx="600373" cy="60037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CC0000"/>
              </a:solidFill>
            </a:endParaRPr>
          </a:p>
        </p:txBody>
      </p:sp>
      <p:sp>
        <p:nvSpPr>
          <p:cNvPr id="9" name="星 5 8"/>
          <p:cNvSpPr/>
          <p:nvPr/>
        </p:nvSpPr>
        <p:spPr>
          <a:xfrm rot="866927">
            <a:off x="2713345" y="7308851"/>
            <a:ext cx="282860" cy="308767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CC0000"/>
              </a:solidFill>
            </a:endParaRPr>
          </a:p>
        </p:txBody>
      </p:sp>
      <p:sp>
        <p:nvSpPr>
          <p:cNvPr id="10" name="星 5 9"/>
          <p:cNvSpPr/>
          <p:nvPr/>
        </p:nvSpPr>
        <p:spPr>
          <a:xfrm rot="929853">
            <a:off x="6686402" y="6341592"/>
            <a:ext cx="359894" cy="387679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CC0000"/>
              </a:solidFill>
            </a:endParaRPr>
          </a:p>
        </p:txBody>
      </p:sp>
      <p:sp>
        <p:nvSpPr>
          <p:cNvPr id="11" name="星 5 10"/>
          <p:cNvSpPr/>
          <p:nvPr/>
        </p:nvSpPr>
        <p:spPr>
          <a:xfrm rot="20720566">
            <a:off x="5174349" y="6907158"/>
            <a:ext cx="368185" cy="368185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CC0000"/>
              </a:solidFill>
            </a:endParaRPr>
          </a:p>
        </p:txBody>
      </p:sp>
      <p:sp>
        <p:nvSpPr>
          <p:cNvPr id="12" name="星 5 11"/>
          <p:cNvSpPr/>
          <p:nvPr/>
        </p:nvSpPr>
        <p:spPr>
          <a:xfrm rot="1742789">
            <a:off x="1477254" y="6177880"/>
            <a:ext cx="323259" cy="323259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CC0000"/>
              </a:solidFill>
            </a:endParaRPr>
          </a:p>
        </p:txBody>
      </p:sp>
      <p:sp>
        <p:nvSpPr>
          <p:cNvPr id="13" name="星 5 12"/>
          <p:cNvSpPr/>
          <p:nvPr/>
        </p:nvSpPr>
        <p:spPr>
          <a:xfrm rot="20197065">
            <a:off x="3989466" y="6597498"/>
            <a:ext cx="345614" cy="345614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CC0000"/>
              </a:solidFill>
            </a:endParaRPr>
          </a:p>
        </p:txBody>
      </p:sp>
      <p:sp>
        <p:nvSpPr>
          <p:cNvPr id="14" name="星 5 13"/>
          <p:cNvSpPr/>
          <p:nvPr/>
        </p:nvSpPr>
        <p:spPr>
          <a:xfrm rot="866927">
            <a:off x="2356659" y="7589516"/>
            <a:ext cx="484742" cy="484742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CC0000"/>
              </a:solidFill>
            </a:endParaRPr>
          </a:p>
        </p:txBody>
      </p:sp>
      <p:sp>
        <p:nvSpPr>
          <p:cNvPr id="16" name="星 5 15"/>
          <p:cNvSpPr/>
          <p:nvPr/>
        </p:nvSpPr>
        <p:spPr>
          <a:xfrm rot="866927">
            <a:off x="6226930" y="4551713"/>
            <a:ext cx="282860" cy="308767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CC0000"/>
              </a:solidFill>
            </a:endParaRPr>
          </a:p>
        </p:txBody>
      </p:sp>
      <p:sp>
        <p:nvSpPr>
          <p:cNvPr id="17" name="星 5 16"/>
          <p:cNvSpPr/>
          <p:nvPr/>
        </p:nvSpPr>
        <p:spPr>
          <a:xfrm rot="866927">
            <a:off x="1626700" y="7405653"/>
            <a:ext cx="484742" cy="484742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458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-2" y="9573658"/>
            <a:ext cx="10799763" cy="1234589"/>
          </a:xfrm>
          <a:prstGeom prst="rect">
            <a:avLst/>
          </a:prstGeom>
          <a:solidFill>
            <a:srgbClr val="A78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46"/>
          </a:p>
        </p:txBody>
      </p:sp>
      <p:sp>
        <p:nvSpPr>
          <p:cNvPr id="8" name="正方形/長方形 7"/>
          <p:cNvSpPr/>
          <p:nvPr/>
        </p:nvSpPr>
        <p:spPr>
          <a:xfrm>
            <a:off x="0" y="824556"/>
            <a:ext cx="10799763" cy="1038136"/>
          </a:xfrm>
          <a:prstGeom prst="rect">
            <a:avLst/>
          </a:prstGeom>
          <a:solidFill>
            <a:srgbClr val="A78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46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39744" y="1837285"/>
            <a:ext cx="9320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>
                <a:solidFill>
                  <a:srgbClr val="A7807D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笠井千愛</a:t>
            </a:r>
            <a:r>
              <a:rPr lang="ja-JP" altLang="en-US" sz="4000" dirty="0">
                <a:solidFill>
                  <a:srgbClr val="A7807D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先生</a:t>
            </a:r>
            <a:endParaRPr lang="en-US" altLang="ja-JP" sz="4000" dirty="0">
              <a:solidFill>
                <a:srgbClr val="A7807D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110168" y="7358599"/>
            <a:ext cx="10909929" cy="2114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ja-JP" sz="1526" b="1" dirty="0">
              <a:solidFill>
                <a:srgbClr val="D587A7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pPr algn="ctr"/>
            <a:r>
              <a:rPr lang="en-US" altLang="ja-JP" sz="4361" b="1" u="sng" dirty="0">
                <a:solidFill>
                  <a:srgbClr val="A7807D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Thursday</a:t>
            </a:r>
            <a:r>
              <a:rPr lang="ja-JP" altLang="en-US" sz="4361" b="1" u="sng" dirty="0">
                <a:solidFill>
                  <a:srgbClr val="A7807D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　</a:t>
            </a:r>
            <a:r>
              <a:rPr lang="en-US" altLang="ja-JP" sz="4361" b="1" u="sng" dirty="0">
                <a:solidFill>
                  <a:srgbClr val="A7807D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12:30</a:t>
            </a:r>
            <a:r>
              <a:rPr lang="ja-JP" altLang="en-US" sz="4361" b="1" u="sng" dirty="0">
                <a:solidFill>
                  <a:srgbClr val="A7807D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～</a:t>
            </a:r>
            <a:endParaRPr lang="en-US" altLang="ja-JP" sz="4361" b="1" u="sng" dirty="0">
              <a:solidFill>
                <a:srgbClr val="A7807D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pPr algn="ctr"/>
            <a:endParaRPr lang="en-US" altLang="ja-JP" sz="1400" b="1" dirty="0" smtClean="0">
              <a:solidFill>
                <a:srgbClr val="A7807D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pPr algn="ctr"/>
            <a:r>
              <a:rPr lang="ja-JP" altLang="en-US" sz="3053" b="1" dirty="0" smtClean="0">
                <a:solidFill>
                  <a:srgbClr val="A7807D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ヴァリエーションクラス</a:t>
            </a:r>
            <a:endParaRPr lang="en-US" altLang="ja-JP" sz="3053" b="1" dirty="0" smtClean="0">
              <a:solidFill>
                <a:srgbClr val="A7807D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pPr algn="ctr"/>
            <a:r>
              <a:rPr lang="ja-JP" altLang="en-US" sz="2800" b="1" smtClean="0">
                <a:solidFill>
                  <a:srgbClr val="A7807D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（トゥシューズで</a:t>
            </a:r>
            <a:r>
              <a:rPr lang="ja-JP" altLang="en-US" sz="2800" b="1" dirty="0" smtClean="0">
                <a:solidFill>
                  <a:srgbClr val="A7807D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受講も可）</a:t>
            </a:r>
            <a:endParaRPr lang="en-US" altLang="ja-JP" sz="2800" b="1" dirty="0">
              <a:solidFill>
                <a:srgbClr val="A7807D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xmlns="" id="{DF074B87-4A4C-4E4D-81FE-78B4694F0B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56" y="100667"/>
            <a:ext cx="823291" cy="634490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54236" y="824556"/>
            <a:ext cx="105321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ヴァリエーションクラスのご案内</a:t>
            </a:r>
            <a:endParaRPr lang="en-US" altLang="ja-JP" sz="5400" b="1" dirty="0">
              <a:solidFill>
                <a:schemeClr val="bg1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" y="9663549"/>
            <a:ext cx="10799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200" b="1" dirty="0" smtClean="0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9</a:t>
            </a:r>
            <a:r>
              <a:rPr lang="ja-JP" altLang="en-US" sz="3200" b="1" dirty="0" smtClean="0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月のテーマ</a:t>
            </a:r>
            <a:r>
              <a:rPr lang="en-US" altLang="ja-JP" sz="3200" b="1" dirty="0" smtClean="0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『</a:t>
            </a:r>
            <a:r>
              <a:rPr lang="ja-JP" altLang="en-US" sz="3200" b="1" dirty="0" smtClean="0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眠れる森の美女　</a:t>
            </a:r>
            <a:r>
              <a:rPr lang="en-US" altLang="ja-JP" sz="3200" b="1" dirty="0" smtClean="0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3</a:t>
            </a:r>
            <a:r>
              <a:rPr lang="ja-JP" altLang="en-US" sz="3200" b="1" dirty="0" smtClean="0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幕</a:t>
            </a:r>
            <a:r>
              <a:rPr lang="en-US" altLang="ja-JP" sz="3200" b="1" dirty="0" smtClean="0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』</a:t>
            </a:r>
          </a:p>
          <a:p>
            <a:pPr algn="ctr"/>
            <a:r>
              <a:rPr lang="ja-JP" altLang="en-US" sz="3200" b="1" dirty="0" smtClean="0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オーロラ姫のヴァリエーション</a:t>
            </a:r>
            <a:endParaRPr lang="en-US" altLang="ja-JP" sz="3200" b="1" dirty="0">
              <a:solidFill>
                <a:schemeClr val="bg1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pic>
        <p:nvPicPr>
          <p:cNvPr id="1026" name="Picture 2" descr="https://www.classy-lessons.com/wp-content/uploads/2019/02/cf3c7d3c4936e51281f14114a52f9fd8-946x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782" y="2690262"/>
            <a:ext cx="4537266" cy="491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89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0" y="9477140"/>
            <a:ext cx="10799763" cy="13352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46"/>
          </a:p>
        </p:txBody>
      </p:sp>
      <p:sp>
        <p:nvSpPr>
          <p:cNvPr id="8" name="正方形/長方形 7"/>
          <p:cNvSpPr/>
          <p:nvPr/>
        </p:nvSpPr>
        <p:spPr>
          <a:xfrm>
            <a:off x="0" y="824555"/>
            <a:ext cx="10799763" cy="12466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46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16865" y="8535511"/>
            <a:ext cx="9320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dirty="0" smtClean="0">
                <a:solidFill>
                  <a:schemeClr val="accent1">
                    <a:lumMod val="75000"/>
                  </a:schemeClr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塩谷綾菜</a:t>
            </a:r>
            <a:r>
              <a:rPr lang="ja-JP" altLang="en-US" sz="4400" dirty="0" smtClean="0">
                <a:solidFill>
                  <a:schemeClr val="accent1">
                    <a:lumMod val="75000"/>
                  </a:schemeClr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先生</a:t>
            </a:r>
            <a:endParaRPr lang="en-US" altLang="ja-JP" sz="4400" dirty="0">
              <a:solidFill>
                <a:schemeClr val="accent1">
                  <a:lumMod val="75000"/>
                </a:schemeClr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277967" y="1935000"/>
            <a:ext cx="10909929" cy="115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ja-JP" sz="1526" b="1" dirty="0">
              <a:solidFill>
                <a:srgbClr val="D587A7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pPr algn="ctr"/>
            <a:r>
              <a:rPr lang="en-US" altLang="ja-JP" sz="5400" b="1" u="sng" dirty="0" smtClean="0">
                <a:solidFill>
                  <a:schemeClr val="accent1">
                    <a:lumMod val="75000"/>
                  </a:schemeClr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9/24</a:t>
            </a:r>
            <a:r>
              <a:rPr lang="ja-JP" altLang="en-US" sz="5400" b="1" u="sng" dirty="0" smtClean="0">
                <a:solidFill>
                  <a:schemeClr val="accent1">
                    <a:lumMod val="75000"/>
                  </a:schemeClr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 </a:t>
            </a:r>
            <a:r>
              <a:rPr lang="en-US" altLang="ja-JP" sz="5400" b="1" u="sng" dirty="0" smtClean="0">
                <a:solidFill>
                  <a:schemeClr val="accent1">
                    <a:lumMod val="75000"/>
                  </a:schemeClr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Thursday</a:t>
            </a:r>
            <a:r>
              <a:rPr lang="ja-JP" altLang="en-US" sz="5400" b="1" u="sng" dirty="0" smtClean="0">
                <a:solidFill>
                  <a:schemeClr val="accent1">
                    <a:lumMod val="75000"/>
                  </a:schemeClr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 </a:t>
            </a:r>
            <a:r>
              <a:rPr lang="en-US" altLang="ja-JP" sz="5400" b="1" u="sng" dirty="0" smtClean="0">
                <a:solidFill>
                  <a:schemeClr val="accent1">
                    <a:lumMod val="75000"/>
                  </a:schemeClr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20:10</a:t>
            </a:r>
            <a:r>
              <a:rPr lang="ja-JP" altLang="en-US" sz="5400" b="1" u="sng" dirty="0" smtClean="0">
                <a:solidFill>
                  <a:schemeClr val="accent1">
                    <a:lumMod val="75000"/>
                  </a:schemeClr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～</a:t>
            </a:r>
            <a:r>
              <a:rPr lang="en-US" altLang="ja-JP" sz="5400" b="1" u="sng" dirty="0" smtClean="0">
                <a:solidFill>
                  <a:schemeClr val="accent1">
                    <a:lumMod val="75000"/>
                  </a:schemeClr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 </a:t>
            </a:r>
            <a:endParaRPr lang="en-US" altLang="ja-JP" sz="5400" b="1" u="sng" dirty="0">
              <a:solidFill>
                <a:schemeClr val="accent1">
                  <a:lumMod val="75000"/>
                </a:schemeClr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xmlns="" id="{DF074B87-4A4C-4E4D-81FE-78B4694F0B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56" y="100667"/>
            <a:ext cx="823291" cy="634490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-3" y="1014605"/>
            <a:ext cx="107997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800" b="1" dirty="0" smtClean="0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バレエシューズでヴァリエーション♪</a:t>
            </a:r>
            <a:endParaRPr lang="en-US" altLang="ja-JP" sz="4800" b="1" dirty="0">
              <a:solidFill>
                <a:schemeClr val="bg1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0" y="9612098"/>
            <a:ext cx="10799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 smtClean="0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テーマ</a:t>
            </a:r>
            <a:r>
              <a:rPr lang="en-US" altLang="ja-JP" sz="3600" b="1" dirty="0" smtClean="0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『</a:t>
            </a:r>
            <a:r>
              <a:rPr lang="ja-JP" altLang="en-US" sz="3600" b="1" dirty="0" smtClean="0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眠れる森</a:t>
            </a:r>
            <a:r>
              <a:rPr lang="ja-JP" altLang="en-US" sz="3600" b="1" dirty="0" smtClean="0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の美女　</a:t>
            </a:r>
            <a:r>
              <a:rPr lang="en-US" altLang="ja-JP" sz="3600" b="1" dirty="0" smtClean="0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3</a:t>
            </a:r>
            <a:r>
              <a:rPr lang="ja-JP" altLang="en-US" sz="3600" b="1" dirty="0" smtClean="0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幕</a:t>
            </a:r>
            <a:r>
              <a:rPr lang="en-US" altLang="ja-JP" sz="3600" b="1" dirty="0" smtClean="0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』</a:t>
            </a:r>
          </a:p>
          <a:p>
            <a:pPr algn="ctr"/>
            <a:r>
              <a:rPr lang="ja-JP" altLang="en-US" sz="3600" b="1" dirty="0" smtClean="0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フロリナ姫のヴァリエーション</a:t>
            </a:r>
            <a:endParaRPr lang="en-US" altLang="ja-JP" sz="3600" b="1" dirty="0">
              <a:solidFill>
                <a:schemeClr val="bg1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528" y="3292417"/>
            <a:ext cx="6504937" cy="511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6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1410159"/>
            <a:ext cx="10799763" cy="250083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793214" y="157679"/>
            <a:ext cx="93314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5400" dirty="0" smtClean="0">
                <a:solidFill>
                  <a:schemeClr val="accent5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◆　代行レッスンのお知らせ　◆</a:t>
            </a:r>
            <a:endParaRPr lang="ja-JP" altLang="en-US" sz="5400" dirty="0">
              <a:solidFill>
                <a:schemeClr val="accent5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1360" y="1410158"/>
            <a:ext cx="10477041" cy="9356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200" dirty="0" smtClean="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9</a:t>
            </a:r>
            <a:r>
              <a:rPr kumimoji="1" lang="ja-JP" altLang="en-US" sz="7200" dirty="0" smtClean="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月</a:t>
            </a:r>
            <a:r>
              <a:rPr kumimoji="1" lang="en-US" altLang="ja-JP" sz="7200" dirty="0" smtClean="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1</a:t>
            </a:r>
            <a:r>
              <a:rPr kumimoji="1" lang="ja-JP" altLang="en-US" sz="7200" dirty="0" smtClean="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日（火）</a:t>
            </a:r>
            <a:r>
              <a:rPr kumimoji="1" lang="en-US" altLang="ja-JP" sz="7200" dirty="0" smtClean="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18:40</a:t>
            </a:r>
            <a:r>
              <a:rPr kumimoji="1" lang="ja-JP" altLang="en-US" sz="7200" dirty="0" smtClean="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～</a:t>
            </a:r>
            <a:r>
              <a:rPr kumimoji="1" lang="en-US" altLang="ja-JP" sz="7200" dirty="0" smtClean="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20:00</a:t>
            </a:r>
          </a:p>
          <a:p>
            <a:pPr algn="ctr"/>
            <a:r>
              <a:rPr kumimoji="1" lang="ja-JP" altLang="en-US" sz="7200" dirty="0" smtClean="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ダンスワークアウト</a:t>
            </a:r>
            <a:endParaRPr kumimoji="1" lang="en-US" altLang="ja-JP" sz="7200" dirty="0" smtClean="0">
              <a:solidFill>
                <a:schemeClr val="bg1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algn="ctr"/>
            <a:endParaRPr kumimoji="1" lang="en-US" altLang="ja-JP" sz="2400" dirty="0" smtClean="0">
              <a:solidFill>
                <a:schemeClr val="bg1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algn="ctr"/>
            <a:endParaRPr kumimoji="1" lang="en-US" altLang="ja-JP" sz="1200" dirty="0" smtClean="0">
              <a:solidFill>
                <a:schemeClr val="bg1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algn="ctr"/>
            <a:r>
              <a:rPr kumimoji="1" lang="ja-JP" altLang="en-US" sz="8000" dirty="0" smtClean="0">
                <a:solidFill>
                  <a:schemeClr val="accent5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十碧</a:t>
            </a:r>
            <a:r>
              <a:rPr kumimoji="1" lang="ja-JP" altLang="en-US" sz="8000" dirty="0" err="1" smtClean="0">
                <a:solidFill>
                  <a:schemeClr val="accent5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れ</a:t>
            </a:r>
            <a:r>
              <a:rPr kumimoji="1" lang="ja-JP" altLang="en-US" sz="8000" dirty="0" smtClean="0">
                <a:solidFill>
                  <a:schemeClr val="accent5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いや先生</a:t>
            </a:r>
            <a:endParaRPr kumimoji="1" lang="en-US" altLang="ja-JP" sz="8000" dirty="0" smtClean="0">
              <a:solidFill>
                <a:schemeClr val="accent5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algn="ctr"/>
            <a:r>
              <a:rPr lang="ja-JP" altLang="en-US" sz="6000" dirty="0">
                <a:solidFill>
                  <a:schemeClr val="accent5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↓</a:t>
            </a:r>
            <a:endParaRPr kumimoji="1" lang="en-US" altLang="ja-JP" sz="6000" dirty="0" smtClean="0">
              <a:solidFill>
                <a:schemeClr val="accent5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algn="ctr"/>
            <a:r>
              <a:rPr kumimoji="1" lang="ja-JP" altLang="en-US" sz="8000" dirty="0" smtClean="0">
                <a:solidFill>
                  <a:schemeClr val="accent5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麻央侑希先生</a:t>
            </a:r>
            <a:endParaRPr kumimoji="1" lang="en-US" altLang="ja-JP" sz="8000" dirty="0" smtClean="0">
              <a:solidFill>
                <a:schemeClr val="accent5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algn="ctr"/>
            <a:r>
              <a:rPr kumimoji="1" lang="ja-JP" altLang="en-US" sz="5400" dirty="0" smtClean="0">
                <a:solidFill>
                  <a:schemeClr val="accent5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の代行レッスンとなります。</a:t>
            </a:r>
            <a:endParaRPr kumimoji="1" lang="en-US" altLang="ja-JP" sz="5400" dirty="0" smtClean="0">
              <a:solidFill>
                <a:schemeClr val="accent5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algn="ctr"/>
            <a:endParaRPr kumimoji="1" lang="en-US" altLang="ja-JP" dirty="0" smtClean="0">
              <a:solidFill>
                <a:schemeClr val="accent5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algn="ctr"/>
            <a:r>
              <a:rPr lang="ja-JP" altLang="en-US" sz="4000" dirty="0" smtClean="0">
                <a:solidFill>
                  <a:schemeClr val="accent5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テーマ：モアナと伝説の海より</a:t>
            </a:r>
            <a:endParaRPr lang="en-US" altLang="ja-JP" sz="4000" dirty="0" smtClean="0">
              <a:solidFill>
                <a:schemeClr val="accent5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algn="ctr"/>
            <a:r>
              <a:rPr lang="ja-JP" altLang="en-US" sz="4000" dirty="0" smtClean="0">
                <a:solidFill>
                  <a:schemeClr val="accent5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「</a:t>
            </a:r>
            <a:r>
              <a:rPr lang="en-US" altLang="ja-JP" sz="4000" dirty="0" smtClean="0">
                <a:solidFill>
                  <a:schemeClr val="accent5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How</a:t>
            </a:r>
            <a:r>
              <a:rPr lang="ja-JP" altLang="en-US" sz="4000" dirty="0" smtClean="0">
                <a:solidFill>
                  <a:schemeClr val="accent5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 </a:t>
            </a:r>
            <a:r>
              <a:rPr lang="en-US" altLang="ja-JP" sz="4000" dirty="0" smtClean="0">
                <a:solidFill>
                  <a:schemeClr val="accent5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far</a:t>
            </a:r>
            <a:r>
              <a:rPr lang="ja-JP" altLang="en-US" sz="4000" dirty="0" smtClean="0">
                <a:solidFill>
                  <a:schemeClr val="accent5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 </a:t>
            </a:r>
            <a:r>
              <a:rPr lang="en-US" altLang="ja-JP" sz="4000" dirty="0" smtClean="0">
                <a:solidFill>
                  <a:schemeClr val="accent5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I’ll</a:t>
            </a:r>
            <a:r>
              <a:rPr lang="ja-JP" altLang="en-US" sz="4000" dirty="0" smtClean="0">
                <a:solidFill>
                  <a:schemeClr val="accent5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 </a:t>
            </a:r>
            <a:r>
              <a:rPr lang="en-US" altLang="ja-JP" sz="4000" dirty="0" smtClean="0">
                <a:solidFill>
                  <a:schemeClr val="accent5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go</a:t>
            </a:r>
            <a:r>
              <a:rPr lang="ja-JP" altLang="en-US" sz="4000" dirty="0" smtClean="0">
                <a:solidFill>
                  <a:schemeClr val="accent5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リプライズ」</a:t>
            </a:r>
            <a:endParaRPr kumimoji="1" lang="en-US" altLang="ja-JP" sz="4000" dirty="0" smtClean="0">
              <a:solidFill>
                <a:schemeClr val="accent5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algn="ctr"/>
            <a:r>
              <a:rPr kumimoji="1" lang="ja-JP" altLang="en-US" sz="4000" dirty="0" smtClean="0">
                <a:solidFill>
                  <a:schemeClr val="accent5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（</a:t>
            </a:r>
            <a:r>
              <a:rPr kumimoji="1" lang="en-US" altLang="ja-JP" sz="4000" dirty="0" smtClean="0">
                <a:solidFill>
                  <a:schemeClr val="accent5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1</a:t>
            </a:r>
            <a:r>
              <a:rPr kumimoji="1" lang="ja-JP" altLang="en-US" sz="4000" dirty="0" smtClean="0">
                <a:solidFill>
                  <a:schemeClr val="accent5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回完結の振付です）</a:t>
            </a:r>
            <a:endParaRPr kumimoji="1" lang="ja-JP" altLang="en-US" sz="4000" dirty="0">
              <a:solidFill>
                <a:schemeClr val="accent5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1977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969484" y="7160964"/>
            <a:ext cx="8967730" cy="17186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0" y="1454224"/>
            <a:ext cx="10799763" cy="30516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0" y="0"/>
            <a:ext cx="1065331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400" dirty="0" smtClean="0">
                <a:solidFill>
                  <a:schemeClr val="accent5">
                    <a:lumMod val="75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◆</a:t>
            </a:r>
            <a:r>
              <a:rPr lang="en-US" altLang="ja-JP" sz="4400" dirty="0" err="1" smtClean="0">
                <a:solidFill>
                  <a:schemeClr val="accent5">
                    <a:lumMod val="75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StudioEvent</a:t>
            </a:r>
            <a:r>
              <a:rPr lang="ja-JP" altLang="en-US" sz="4400" dirty="0" smtClean="0">
                <a:solidFill>
                  <a:schemeClr val="accent5">
                    <a:lumMod val="75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◆</a:t>
            </a:r>
            <a:endParaRPr lang="en-US" altLang="ja-JP" sz="4400" dirty="0" smtClean="0">
              <a:solidFill>
                <a:schemeClr val="accent5">
                  <a:lumMod val="75000"/>
                </a:schemeClr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algn="ctr"/>
            <a:r>
              <a:rPr lang="ja-JP" altLang="en-US" sz="4800" dirty="0">
                <a:solidFill>
                  <a:schemeClr val="accent5">
                    <a:lumMod val="75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　</a:t>
            </a:r>
            <a:r>
              <a:rPr lang="en-US" altLang="ja-JP" sz="4800" dirty="0">
                <a:solidFill>
                  <a:schemeClr val="accent5">
                    <a:lumMod val="75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9</a:t>
            </a:r>
            <a:r>
              <a:rPr lang="ja-JP" altLang="en-US" sz="4800" dirty="0">
                <a:solidFill>
                  <a:schemeClr val="accent5">
                    <a:lumMod val="75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月</a:t>
            </a:r>
            <a:r>
              <a:rPr lang="en-US" altLang="ja-JP" sz="4800" dirty="0">
                <a:solidFill>
                  <a:schemeClr val="accent5">
                    <a:lumMod val="75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26</a:t>
            </a:r>
            <a:r>
              <a:rPr lang="ja-JP" altLang="en-US" sz="4800" dirty="0">
                <a:solidFill>
                  <a:schemeClr val="accent5">
                    <a:lumMod val="75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日（</a:t>
            </a:r>
            <a:r>
              <a:rPr lang="en-US" altLang="ja-JP" sz="4800" dirty="0">
                <a:solidFill>
                  <a:schemeClr val="accent5">
                    <a:lumMod val="75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Sat</a:t>
            </a:r>
            <a:r>
              <a:rPr lang="ja-JP" altLang="en-US" sz="4800" dirty="0" smtClean="0">
                <a:solidFill>
                  <a:schemeClr val="accent5">
                    <a:lumMod val="75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）　</a:t>
            </a:r>
            <a:r>
              <a:rPr lang="en-US" altLang="ja-JP" sz="4800" dirty="0" smtClean="0">
                <a:solidFill>
                  <a:schemeClr val="accent5">
                    <a:lumMod val="75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13:40</a:t>
            </a:r>
            <a:r>
              <a:rPr lang="ja-JP" altLang="en-US" sz="4800" dirty="0" smtClean="0">
                <a:solidFill>
                  <a:schemeClr val="accent5">
                    <a:lumMod val="75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～（</a:t>
            </a:r>
            <a:r>
              <a:rPr lang="en-US" altLang="ja-JP" sz="4800" dirty="0" smtClean="0">
                <a:solidFill>
                  <a:schemeClr val="accent5">
                    <a:lumMod val="75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40</a:t>
            </a:r>
            <a:r>
              <a:rPr lang="ja-JP" altLang="en-US" sz="4800" dirty="0" smtClean="0">
                <a:solidFill>
                  <a:schemeClr val="accent5">
                    <a:lumMod val="75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分レッスン）</a:t>
            </a:r>
            <a:r>
              <a:rPr lang="ja-JP" altLang="en-US" sz="4400" dirty="0">
                <a:solidFill>
                  <a:schemeClr val="accent5">
                    <a:lumMod val="75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　</a:t>
            </a:r>
            <a:endParaRPr lang="ja-JP" altLang="en-US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69484" y="1363963"/>
            <a:ext cx="9553240" cy="9910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dirty="0" smtClean="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十碧</a:t>
            </a:r>
            <a:r>
              <a:rPr lang="ja-JP" altLang="en-US" sz="6600" dirty="0" err="1" smtClean="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れ</a:t>
            </a:r>
            <a:r>
              <a:rPr lang="ja-JP" altLang="en-US" sz="6600" dirty="0" smtClean="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いや先生</a:t>
            </a:r>
            <a:endParaRPr lang="en-US" altLang="ja-JP" sz="6600" dirty="0" smtClean="0">
              <a:solidFill>
                <a:schemeClr val="bg1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algn="r"/>
            <a:r>
              <a:rPr lang="ja-JP" altLang="en-US" sz="6600" dirty="0" smtClean="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＆麻央侑希先生　</a:t>
            </a:r>
            <a:endParaRPr lang="en-US" altLang="ja-JP" sz="6600" dirty="0" smtClean="0">
              <a:solidFill>
                <a:schemeClr val="bg1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algn="ctr"/>
            <a:r>
              <a:rPr lang="ja-JP" altLang="en-US" sz="6600" dirty="0" smtClean="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ダンストークライブ</a:t>
            </a:r>
            <a:endParaRPr kumimoji="1" lang="en-US" altLang="ja-JP" sz="2000" dirty="0" smtClean="0">
              <a:solidFill>
                <a:schemeClr val="bg1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algn="ctr"/>
            <a:endParaRPr kumimoji="1" lang="en-US" altLang="ja-JP" sz="2400" dirty="0" smtClean="0">
              <a:solidFill>
                <a:schemeClr val="bg1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kumimoji="1" lang="ja-JP" altLang="en-US" sz="3600" dirty="0" smtClean="0">
                <a:solidFill>
                  <a:schemeClr val="accent5">
                    <a:lumMod val="75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・　今までで一番思い出深いダンスシーン</a:t>
            </a:r>
            <a:endParaRPr lang="en-US" altLang="ja-JP" sz="3600" dirty="0">
              <a:solidFill>
                <a:schemeClr val="accent5">
                  <a:lumMod val="75000"/>
                </a:schemeClr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kumimoji="1" lang="ja-JP" altLang="en-US" sz="3600" dirty="0" smtClean="0">
                <a:solidFill>
                  <a:schemeClr val="accent5">
                    <a:lumMod val="75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・　好きなミュージカルのダンスシーン</a:t>
            </a:r>
            <a:endParaRPr kumimoji="1" lang="en-US" altLang="ja-JP" sz="3600" dirty="0" smtClean="0">
              <a:solidFill>
                <a:schemeClr val="accent5">
                  <a:lumMod val="75000"/>
                </a:schemeClr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sz="3600" dirty="0" smtClean="0">
                <a:solidFill>
                  <a:schemeClr val="accent5">
                    <a:lumMod val="75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・　踊る上で大切にしていることは・・・？</a:t>
            </a:r>
            <a:endParaRPr lang="en-US" altLang="ja-JP" sz="3600" dirty="0" smtClean="0">
              <a:solidFill>
                <a:schemeClr val="accent5">
                  <a:lumMod val="75000"/>
                </a:schemeClr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sz="3600" dirty="0" smtClean="0">
                <a:solidFill>
                  <a:schemeClr val="accent5">
                    <a:lumMod val="75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・　ダンスを踊るコツ！・・・など</a:t>
            </a:r>
            <a:endParaRPr lang="en-US" altLang="ja-JP" sz="3600" dirty="0" smtClean="0">
              <a:solidFill>
                <a:schemeClr val="accent5">
                  <a:lumMod val="75000"/>
                </a:schemeClr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endParaRPr kumimoji="1" lang="en-US" altLang="ja-JP" sz="2000" dirty="0">
              <a:solidFill>
                <a:schemeClr val="accent5">
                  <a:lumMod val="75000"/>
                </a:schemeClr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algn="ctr"/>
            <a:r>
              <a:rPr kumimoji="1" lang="ja-JP" altLang="en-US" sz="3200" dirty="0" smtClean="0">
                <a:solidFill>
                  <a:schemeClr val="accent5">
                    <a:lumMod val="75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これを聞くとますますダンスワークアウトの</a:t>
            </a:r>
            <a:endParaRPr kumimoji="1" lang="en-US" altLang="ja-JP" sz="3200" dirty="0" smtClean="0">
              <a:solidFill>
                <a:schemeClr val="accent5">
                  <a:lumMod val="75000"/>
                </a:schemeClr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algn="ctr"/>
            <a:r>
              <a:rPr kumimoji="1" lang="ja-JP" altLang="en-US" sz="3200" dirty="0" smtClean="0">
                <a:solidFill>
                  <a:schemeClr val="accent5">
                    <a:lumMod val="75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レッスンが楽しくなってしまう！</a:t>
            </a:r>
            <a:endParaRPr kumimoji="1" lang="en-US" altLang="ja-JP" sz="3200" dirty="0" smtClean="0">
              <a:solidFill>
                <a:schemeClr val="accent5">
                  <a:lumMod val="75000"/>
                </a:schemeClr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algn="ctr"/>
            <a:r>
              <a:rPr kumimoji="1" lang="ja-JP" altLang="en-US" sz="3200" dirty="0" smtClean="0">
                <a:solidFill>
                  <a:schemeClr val="accent5">
                    <a:lumMod val="75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クラレス初のトークライブレッスンです。</a:t>
            </a:r>
            <a:endParaRPr kumimoji="1" lang="en-US" altLang="ja-JP" sz="3200" dirty="0" smtClean="0">
              <a:solidFill>
                <a:schemeClr val="accent5">
                  <a:lumMod val="75000"/>
                </a:schemeClr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algn="ctr"/>
            <a:endParaRPr kumimoji="1" lang="en-US" altLang="ja-JP" sz="1600" dirty="0" smtClean="0">
              <a:solidFill>
                <a:schemeClr val="accent5">
                  <a:lumMod val="75000"/>
                </a:schemeClr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sz="2400" dirty="0" smtClean="0">
                <a:solidFill>
                  <a:schemeClr val="accent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◆</a:t>
            </a:r>
            <a:r>
              <a:rPr lang="en-US" altLang="ja-JP" sz="2400" dirty="0" smtClean="0">
                <a:solidFill>
                  <a:schemeClr val="accent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WEB</a:t>
            </a:r>
            <a:r>
              <a:rPr lang="ja-JP" altLang="en-US" sz="2400" dirty="0">
                <a:solidFill>
                  <a:schemeClr val="accent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受講</a:t>
            </a:r>
            <a:r>
              <a:rPr lang="ja-JP" altLang="en-US" sz="2400" dirty="0" smtClean="0">
                <a:solidFill>
                  <a:schemeClr val="accent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可能です。◆終了後のデータのお渡しはありません。　</a:t>
            </a:r>
            <a:endParaRPr lang="en-US" altLang="ja-JP" sz="2400" dirty="0" smtClean="0">
              <a:solidFill>
                <a:schemeClr val="accent1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sz="2400" dirty="0" smtClean="0">
                <a:solidFill>
                  <a:schemeClr val="accent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◆ダンスのレッスンではなく、セミナー形式のレッスンです。</a:t>
            </a:r>
            <a:endParaRPr lang="en-US" altLang="ja-JP" sz="3200" dirty="0" smtClean="0">
              <a:solidFill>
                <a:schemeClr val="accent1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sz="2400" dirty="0" smtClean="0">
                <a:solidFill>
                  <a:schemeClr val="accent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◆会員の方：</a:t>
            </a:r>
            <a:r>
              <a:rPr lang="en-US" altLang="ja-JP" sz="2400" dirty="0" smtClean="0">
                <a:solidFill>
                  <a:schemeClr val="accent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40</a:t>
            </a:r>
            <a:r>
              <a:rPr lang="ja-JP" altLang="en-US" sz="2400" dirty="0" smtClean="0">
                <a:solidFill>
                  <a:schemeClr val="accent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分レッスン</a:t>
            </a:r>
            <a:r>
              <a:rPr lang="en-US" altLang="ja-JP" sz="2400" dirty="0" smtClean="0">
                <a:solidFill>
                  <a:schemeClr val="accent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1</a:t>
            </a:r>
            <a:r>
              <a:rPr lang="ja-JP" altLang="en-US" sz="2400" dirty="0" smtClean="0">
                <a:solidFill>
                  <a:schemeClr val="accent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回分</a:t>
            </a:r>
            <a:endParaRPr lang="en-US" altLang="ja-JP" sz="2400" dirty="0" smtClean="0">
              <a:solidFill>
                <a:schemeClr val="accent1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kumimoji="1" lang="ja-JP" altLang="en-US" sz="2400" dirty="0" smtClean="0">
                <a:solidFill>
                  <a:schemeClr val="accent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◆非会員の方：</a:t>
            </a:r>
            <a:r>
              <a:rPr kumimoji="1" lang="en-US" altLang="ja-JP" sz="2400" dirty="0" smtClean="0">
                <a:solidFill>
                  <a:schemeClr val="accent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3,000</a:t>
            </a:r>
            <a:r>
              <a:rPr kumimoji="1" lang="ja-JP" altLang="en-US" sz="2400" dirty="0" smtClean="0">
                <a:solidFill>
                  <a:schemeClr val="accent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円（税抜）</a:t>
            </a:r>
            <a:endParaRPr kumimoji="1" lang="en-US" altLang="ja-JP" sz="1600" dirty="0" smtClean="0">
              <a:solidFill>
                <a:schemeClr val="accent1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endParaRPr kumimoji="1" lang="en-US" altLang="ja-JP" sz="2000" dirty="0" smtClean="0">
              <a:solidFill>
                <a:schemeClr val="accent1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8517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="" xmlns:a16="http://schemas.microsoft.com/office/drawing/2014/main" id="{6516AF70-462C-44BF-9DF8-6A42FA6CF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74" y="185175"/>
            <a:ext cx="1458537" cy="120330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="" xmlns:a16="http://schemas.microsoft.com/office/drawing/2014/main" id="{96A2E2F7-5A7C-4A00-B539-AC84B5ECD390}"/>
              </a:ext>
            </a:extLst>
          </p:cNvPr>
          <p:cNvSpPr txBox="1"/>
          <p:nvPr/>
        </p:nvSpPr>
        <p:spPr>
          <a:xfrm>
            <a:off x="1120143" y="185175"/>
            <a:ext cx="9458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 err="1">
                <a:solidFill>
                  <a:srgbClr val="9D7B4C"/>
                </a:solidFill>
                <a:latin typeface="HGP明朝E" panose="02020900000000000000" pitchFamily="18" charset="-128"/>
                <a:ea typeface="HGP明朝E" panose="02020900000000000000" pitchFamily="18" charset="-128"/>
                <a:cs typeface="Times New Roman" panose="02020603050405020304" pitchFamily="18" charset="0"/>
              </a:rPr>
              <a:t>Ballet&amp;Fitness</a:t>
            </a:r>
            <a:r>
              <a:rPr lang="ja-JP" altLang="en-US" sz="3600" dirty="0">
                <a:solidFill>
                  <a:srgbClr val="9D7B4C"/>
                </a:solidFill>
                <a:latin typeface="HGP明朝E" panose="02020900000000000000" pitchFamily="18" charset="-128"/>
                <a:ea typeface="HGP明朝E" panose="020209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sz="3600" dirty="0">
                <a:solidFill>
                  <a:srgbClr val="9D7B4C"/>
                </a:solidFill>
                <a:latin typeface="HGP明朝E" panose="02020900000000000000" pitchFamily="18" charset="-128"/>
                <a:ea typeface="HGP明朝E" panose="02020900000000000000" pitchFamily="18" charset="-128"/>
                <a:cs typeface="Times New Roman" panose="02020603050405020304" pitchFamily="18" charset="0"/>
              </a:rPr>
              <a:t>9</a:t>
            </a:r>
            <a:r>
              <a:rPr lang="ja-JP" altLang="en-US" sz="3600" dirty="0">
                <a:solidFill>
                  <a:srgbClr val="9D7B4C"/>
                </a:solidFill>
                <a:latin typeface="HGP明朝E" panose="02020900000000000000" pitchFamily="18" charset="-128"/>
                <a:ea typeface="HGP明朝E" panose="02020900000000000000" pitchFamily="18" charset="-128"/>
                <a:cs typeface="Times New Roman" panose="02020603050405020304" pitchFamily="18" charset="0"/>
              </a:rPr>
              <a:t>月</a:t>
            </a:r>
            <a:r>
              <a:rPr kumimoji="1" lang="ja-JP" altLang="en-US" sz="3600" dirty="0">
                <a:solidFill>
                  <a:srgbClr val="9D7B4C"/>
                </a:solidFill>
                <a:latin typeface="HGP明朝E" panose="02020900000000000000" pitchFamily="18" charset="-128"/>
                <a:ea typeface="HGP明朝E" panose="02020900000000000000" pitchFamily="18" charset="-128"/>
                <a:cs typeface="Times New Roman" panose="02020603050405020304" pitchFamily="18" charset="0"/>
              </a:rPr>
              <a:t>タイムスケジュール</a:t>
            </a:r>
            <a:endParaRPr lang="en-US" altLang="ja-JP" sz="3600" dirty="0">
              <a:solidFill>
                <a:srgbClr val="9D7B4C"/>
              </a:solidFill>
              <a:latin typeface="HGP明朝E" panose="02020900000000000000" pitchFamily="18" charset="-128"/>
              <a:ea typeface="HGP明朝E" panose="020209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="" xmlns:a16="http://schemas.microsoft.com/office/drawing/2014/main" id="{4C0BBD75-27BB-4C13-BB6E-32AA367DC3E4}"/>
              </a:ext>
            </a:extLst>
          </p:cNvPr>
          <p:cNvSpPr txBox="1"/>
          <p:nvPr/>
        </p:nvSpPr>
        <p:spPr>
          <a:xfrm>
            <a:off x="2275731" y="7583928"/>
            <a:ext cx="841359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◆イレギュラーレッスン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①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土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)10:30~11:50 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バレエレッスンデビュー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/19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土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)10:30~11:50 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ビューティーバレエ＜岡本麻由先生＞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②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12,26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土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)11:00~11:40 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ボディメイキング＜麻央侑希先生＞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木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)20:10~21:30 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ビューティーバレエ＜塩谷綾菜先生＞は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24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日のみバレエシューズでヴァリエーション♬を開催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眠れる森の美女第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幕よりフロリナ王女の</a:t>
            </a:r>
            <a:r>
              <a:rPr kumimoji="1" lang="en-US" altLang="ja-JP" sz="11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va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♬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◆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木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)12:30~13:50 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バレエシューズでヴァリエーション＜笠井千愛先生＞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眠れる森の美女第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幕よりオーロラ姫の</a:t>
            </a:r>
            <a:r>
              <a:rPr kumimoji="1" lang="en-US" altLang="ja-JP" sz="11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va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♬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endParaRPr kumimoji="1"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◆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火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)18:40~20:00 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ダンスワークアウト＜十碧れいや先生＞内容は決まり次第ご案内いたします。</a:t>
            </a:r>
            <a:endParaRPr kumimoji="1"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(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木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)18:40~20:00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 ダンスワークアウト＜麻央侑希先生</a:t>
            </a:r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＞ </a:t>
            </a:r>
            <a:endParaRPr kumimoji="1"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◆</a:t>
            </a:r>
            <a:r>
              <a:rPr kumimoji="1" lang="ja-JP" altLang="en-US" sz="11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代行レッスン</a:t>
            </a:r>
            <a:endParaRPr kumimoji="1" lang="en-US" altLang="ja-JP" sz="11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en-US" altLang="ja-JP" sz="11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9</a:t>
            </a:r>
            <a:r>
              <a:rPr kumimoji="1" lang="ja-JP" altLang="en-US" sz="11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月</a:t>
            </a:r>
            <a:r>
              <a:rPr kumimoji="1" lang="en-US" altLang="ja-JP" sz="11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</a:t>
            </a:r>
            <a:r>
              <a:rPr kumimoji="1" lang="ja-JP" altLang="en-US" sz="11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日（火</a:t>
            </a:r>
            <a:r>
              <a:rPr kumimoji="1" lang="ja-JP" altLang="en-US" sz="11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）ダンスワークアウト　十</a:t>
            </a:r>
            <a:r>
              <a:rPr kumimoji="1" lang="ja-JP" altLang="en-US" sz="11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碧</a:t>
            </a:r>
            <a:r>
              <a:rPr kumimoji="1" lang="ja-JP" altLang="en-US" sz="1100" dirty="0" err="1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れ</a:t>
            </a:r>
            <a:r>
              <a:rPr kumimoji="1" lang="ja-JP" altLang="en-US" sz="11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いや先生→麻央</a:t>
            </a:r>
            <a:r>
              <a:rPr kumimoji="1" lang="ja-JP" altLang="en-US" sz="11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侑希先生</a:t>
            </a:r>
            <a:endParaRPr kumimoji="1" lang="en-US" altLang="ja-JP" sz="11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11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kumimoji="1" lang="en-US" altLang="ja-JP" sz="11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</a:t>
            </a:r>
            <a:r>
              <a:rPr kumimoji="1" lang="ja-JP" altLang="en-US" sz="11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回完結の振り付けとなります。テーマ：「モアナと伝説の海」より「</a:t>
            </a:r>
            <a:r>
              <a:rPr kumimoji="1" lang="en-US" altLang="ja-JP" sz="11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How</a:t>
            </a:r>
            <a:r>
              <a:rPr kumimoji="1" lang="ja-JP" altLang="en-US" sz="11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</a:t>
            </a:r>
            <a:r>
              <a:rPr kumimoji="1" lang="en-US" altLang="ja-JP" sz="11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far</a:t>
            </a:r>
            <a:r>
              <a:rPr kumimoji="1" lang="ja-JP" altLang="en-US" sz="11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</a:t>
            </a:r>
            <a:r>
              <a:rPr kumimoji="1" lang="en-US" altLang="ja-JP" sz="11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I’ll</a:t>
            </a:r>
            <a:r>
              <a:rPr kumimoji="1" lang="ja-JP" altLang="en-US" sz="11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</a:t>
            </a:r>
            <a:r>
              <a:rPr kumimoji="1" lang="en-US" altLang="ja-JP" sz="11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go</a:t>
            </a:r>
            <a:r>
              <a:rPr kumimoji="1" lang="ja-JP" altLang="en-US" sz="11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リプライズ」　）</a:t>
            </a:r>
          </a:p>
          <a:p>
            <a:endParaRPr kumimoji="1"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スケジュールは変更になる可能性があります。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="" xmlns:a16="http://schemas.microsoft.com/office/drawing/2014/main" id="{34377CFE-008E-44A8-A781-24EBD0859D34}"/>
              </a:ext>
            </a:extLst>
          </p:cNvPr>
          <p:cNvSpPr txBox="1"/>
          <p:nvPr/>
        </p:nvSpPr>
        <p:spPr>
          <a:xfrm>
            <a:off x="8659258" y="10351119"/>
            <a:ext cx="2030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/>
              <a:t>2020.08.26</a:t>
            </a:r>
            <a:r>
              <a:rPr kumimoji="1" lang="en-US" altLang="ja-JP" sz="1200" dirty="0" smtClean="0"/>
              <a:t>(</a:t>
            </a:r>
            <a:r>
              <a:rPr kumimoji="1" lang="ja-JP" altLang="en-US" sz="1200" dirty="0"/>
              <a:t>水</a:t>
            </a:r>
            <a:r>
              <a:rPr kumimoji="1" lang="en-US" altLang="ja-JP" sz="1200" dirty="0" smtClean="0"/>
              <a:t>)</a:t>
            </a:r>
            <a:r>
              <a:rPr kumimoji="1" lang="ja-JP" altLang="en-US" sz="1200" dirty="0"/>
              <a:t>現在</a:t>
            </a:r>
          </a:p>
        </p:txBody>
      </p:sp>
      <p:pic>
        <p:nvPicPr>
          <p:cNvPr id="9" name="図 8">
            <a:extLst>
              <a:ext uri="{FF2B5EF4-FFF2-40B4-BE49-F238E27FC236}">
                <a16:creationId xmlns="" xmlns:a16="http://schemas.microsoft.com/office/drawing/2014/main" id="{C01B0874-72F1-42E0-B288-49EED4C8D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5731" y="1093264"/>
            <a:ext cx="6691247" cy="642301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39299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="" xmlns:a16="http://schemas.microsoft.com/office/drawing/2014/main" id="{6516AF70-462C-44BF-9DF8-6A42FA6CF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731" y="87305"/>
            <a:ext cx="2097530" cy="173047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9" y="1916935"/>
            <a:ext cx="9249449" cy="590504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612" y="3336607"/>
            <a:ext cx="3317582" cy="3317582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946064" y="7414352"/>
            <a:ext cx="893468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2400" dirty="0" smtClean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endParaRPr lang="en-US" altLang="ja-JP" sz="24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algn="ctr"/>
            <a:r>
              <a:rPr lang="ja-JP" altLang="en-US" sz="3600" dirty="0" smtClean="0">
                <a:solidFill>
                  <a:srgbClr val="8B625F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お問合せは</a:t>
            </a:r>
            <a:endParaRPr lang="en-US" altLang="ja-JP" sz="3600" dirty="0" smtClean="0">
              <a:solidFill>
                <a:srgbClr val="8B625F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algn="ctr"/>
            <a:r>
              <a:rPr lang="ja-JP" altLang="en-US" sz="3600" dirty="0" smtClean="0">
                <a:solidFill>
                  <a:srgbClr val="8B625F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こちらからお願いいたします</a:t>
            </a:r>
            <a:endParaRPr lang="en-US" altLang="ja-JP" sz="3600" dirty="0" smtClean="0">
              <a:solidFill>
                <a:srgbClr val="8B625F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algn="ctr"/>
            <a:r>
              <a:rPr lang="en-US" altLang="ja-JP" sz="3200" dirty="0" smtClean="0">
                <a:solidFill>
                  <a:srgbClr val="8B625F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http://www.balletfitness.classy-lessons.com</a:t>
            </a:r>
          </a:p>
          <a:p>
            <a:pPr algn="ctr"/>
            <a:endParaRPr kumimoji="1" lang="en-US" altLang="ja-JP" sz="2000" dirty="0" smtClean="0">
              <a:solidFill>
                <a:srgbClr val="8B625F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algn="ctr"/>
            <a:r>
              <a:rPr kumimoji="1" lang="en-US" altLang="ja-JP" dirty="0" smtClean="0">
                <a:solidFill>
                  <a:srgbClr val="8B625F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※HP</a:t>
            </a:r>
            <a:r>
              <a:rPr kumimoji="1" lang="ja-JP" altLang="en-US" dirty="0" smtClean="0">
                <a:solidFill>
                  <a:srgbClr val="8B625F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の</a:t>
            </a:r>
            <a:r>
              <a:rPr kumimoji="1" lang="en-US" altLang="ja-JP" dirty="0" smtClean="0">
                <a:solidFill>
                  <a:srgbClr val="8B625F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URL</a:t>
            </a:r>
            <a:r>
              <a:rPr kumimoji="1" lang="ja-JP" altLang="en-US" dirty="0" smtClean="0">
                <a:solidFill>
                  <a:srgbClr val="8B625F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が新しくなりました。</a:t>
            </a:r>
            <a:endParaRPr kumimoji="1" lang="ja-JP" altLang="en-US" dirty="0">
              <a:solidFill>
                <a:srgbClr val="8B625F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185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1974</TotalTime>
  <Words>280</Words>
  <Application>Microsoft Office PowerPoint</Application>
  <PresentationFormat>ユーザー設定</PresentationFormat>
  <Paragraphs>78</Paragraphs>
  <Slides>7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7" baseType="lpstr">
      <vt:lpstr>HGPｺﾞｼｯｸM</vt:lpstr>
      <vt:lpstr>HGP明朝E</vt:lpstr>
      <vt:lpstr>HGS明朝E</vt:lpstr>
      <vt:lpstr>Meiryo UI</vt:lpstr>
      <vt:lpstr>ＭＳ Ｐゴシック</vt:lpstr>
      <vt:lpstr>Arial</vt:lpstr>
      <vt:lpstr>Calibri</vt:lpstr>
      <vt:lpstr>Calibri Light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藤井 彩也香</dc:creator>
  <cp:lastModifiedBy>藤井 彩也香</cp:lastModifiedBy>
  <cp:revision>45</cp:revision>
  <dcterms:created xsi:type="dcterms:W3CDTF">2019-05-09T07:52:31Z</dcterms:created>
  <dcterms:modified xsi:type="dcterms:W3CDTF">2020-08-27T08:11:37Z</dcterms:modified>
</cp:coreProperties>
</file>